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D76C-F046-7D4B-8B35-48582DF04387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362B-E566-7447-B25E-C3DFE28AE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ramic-Fish-Art-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9383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8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20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" y="1502700"/>
            <a:ext cx="3838186" cy="2561989"/>
          </a:xfrm>
          <a:prstGeom prst="rect">
            <a:avLst/>
          </a:prstGeom>
        </p:spPr>
      </p:pic>
      <p:pic>
        <p:nvPicPr>
          <p:cNvPr id="4" name="Picture 3" descr="hand-built-tur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59" y="1502700"/>
            <a:ext cx="50800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2352" y="549154"/>
            <a:ext cx="193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With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3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2352" y="54915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Clay Bowls</a:t>
            </a:r>
            <a:endParaRPr lang="en-US" dirty="0"/>
          </a:p>
        </p:txBody>
      </p:sp>
      <p:pic>
        <p:nvPicPr>
          <p:cNvPr id="2" name="Picture 1" descr="Ceramic-Fish-Art-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8282"/>
            <a:ext cx="7467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0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38" y="1007974"/>
            <a:ext cx="7986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Clay is constantly being produced from the decomposition of certain igneous rocks.</a:t>
            </a:r>
          </a:p>
          <a:p>
            <a:r>
              <a:rPr lang="en-US" dirty="0"/>
              <a:t>The four miles of the earth’s crust is composed primarily of igneous rocks. As the</a:t>
            </a:r>
          </a:p>
          <a:p>
            <a:r>
              <a:rPr lang="en-US" dirty="0"/>
              <a:t>crust breaks down and decays from the weather, clay is formed.</a:t>
            </a:r>
          </a:p>
        </p:txBody>
      </p:sp>
      <p:pic>
        <p:nvPicPr>
          <p:cNvPr id="2" name="Picture 1" descr="Laguna-Red-Calico-Cl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56" y="2200779"/>
            <a:ext cx="6365285" cy="43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38" y="269310"/>
            <a:ext cx="8020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Ceramic objects have been found made by a wide variety of peoples across the</a:t>
            </a:r>
          </a:p>
          <a:p>
            <a:r>
              <a:rPr lang="en-US" dirty="0"/>
              <a:t>world from as early as Neolithic times. The objects made depended upon the needs</a:t>
            </a:r>
          </a:p>
          <a:p>
            <a:r>
              <a:rPr lang="en-US" dirty="0"/>
              <a:t>and beliefs of the culture that made </a:t>
            </a:r>
            <a:r>
              <a:rPr lang="en-US" dirty="0" smtClean="0"/>
              <a:t>them.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Margaret Tafoya pottery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91" y="1373732"/>
            <a:ext cx="3703454" cy="526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38" y="1007974"/>
            <a:ext cx="76193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Objects were created for utilitarian use,</a:t>
            </a:r>
          </a:p>
          <a:p>
            <a:r>
              <a:rPr lang="en-US" dirty="0"/>
              <a:t>decoration, and ceremonial or religious reasons. Things made for utilitarian use</a:t>
            </a:r>
          </a:p>
          <a:p>
            <a:r>
              <a:rPr lang="en-US" dirty="0"/>
              <a:t>include containers, cooking or eating utensils.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 descr="mixed pottery bow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12" y="2195634"/>
            <a:ext cx="6210829" cy="414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38" y="1007974"/>
            <a:ext cx="8032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</a:t>
            </a:r>
            <a:r>
              <a:rPr lang="en-US" dirty="0"/>
              <a:t>for decoration included beads, buttons and</a:t>
            </a:r>
          </a:p>
          <a:p>
            <a:r>
              <a:rPr lang="en-US" dirty="0"/>
              <a:t>medallions; and, lastly, objects we believe to have been for ceremonial uses include</a:t>
            </a:r>
          </a:p>
          <a:p>
            <a:r>
              <a:rPr lang="en-US" dirty="0"/>
              <a:t>figurines, masks, rattles, drums, whistles, and flutes.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 descr="P107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56" y="2016428"/>
            <a:ext cx="4623352" cy="462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3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ms_pictur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4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-get_some_culture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890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building-Pottery-For-Kids-Roll-From-The-Middle-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39800"/>
            <a:ext cx="8128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-Rolling-Out-Cl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150</Words>
  <Application>Microsoft Macintosh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CRT Student</dc:creator>
  <cp:lastModifiedBy>Patricia Whittington</cp:lastModifiedBy>
  <cp:revision>6</cp:revision>
  <dcterms:created xsi:type="dcterms:W3CDTF">2013-09-26T23:41:15Z</dcterms:created>
  <dcterms:modified xsi:type="dcterms:W3CDTF">2013-10-06T23:54:24Z</dcterms:modified>
</cp:coreProperties>
</file>